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667625" cy="9828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89" d="100"/>
          <a:sy n="89" d="100"/>
        </p:scale>
        <p:origin x="3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608461"/>
            <a:ext cx="6517481" cy="3421674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162087"/>
            <a:ext cx="5750719" cy="2372876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69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34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7144" y="523261"/>
            <a:ext cx="1653332" cy="8328956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7149" y="523261"/>
            <a:ext cx="4864150" cy="8328956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45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0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156" y="2450231"/>
            <a:ext cx="6613327" cy="4088263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156" y="6577170"/>
            <a:ext cx="6613327" cy="2149921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/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63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149" y="2616307"/>
            <a:ext cx="3258741" cy="62359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1735" y="2616307"/>
            <a:ext cx="3258741" cy="62359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93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8" y="523263"/>
            <a:ext cx="6613327" cy="18996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49" y="2409278"/>
            <a:ext cx="3243764" cy="1180750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149" y="3590028"/>
            <a:ext cx="3243764" cy="528039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1736" y="2409278"/>
            <a:ext cx="3259739" cy="1180750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1736" y="3590028"/>
            <a:ext cx="3259739" cy="528039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122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75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84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8" y="655214"/>
            <a:ext cx="2473009" cy="229325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9739" y="1415083"/>
            <a:ext cx="3881735" cy="6984401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8148" y="2948464"/>
            <a:ext cx="2473009" cy="5462394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23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8" y="655214"/>
            <a:ext cx="2473009" cy="229325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59739" y="1415083"/>
            <a:ext cx="3881735" cy="6984401"/>
          </a:xfrm>
        </p:spPr>
        <p:txBody>
          <a:bodyPr anchor="t"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8148" y="2948464"/>
            <a:ext cx="2473009" cy="5462394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06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7149" y="523263"/>
            <a:ext cx="6613327" cy="1899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149" y="2616307"/>
            <a:ext cx="6613327" cy="623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7149" y="9109300"/>
            <a:ext cx="1725216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901" y="9109300"/>
            <a:ext cx="2587823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5260" y="9109300"/>
            <a:ext cx="1725216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5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0288D3C-A57C-7366-A8A0-2C6361191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917A01C-E314-982D-15AA-08A8C31C9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401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 2013 - 2022">
  <a:themeElements>
    <a:clrScheme name="Office-thema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hema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hema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Office-thema 2013 - 2022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Yorick Becker</dc:creator>
  <cp:lastModifiedBy>Yorick Becker</cp:lastModifiedBy>
  <cp:revision>3</cp:revision>
  <cp:lastPrinted>2023-01-09T14:48:10Z</cp:lastPrinted>
  <dcterms:created xsi:type="dcterms:W3CDTF">2023-01-09T14:22:32Z</dcterms:created>
  <dcterms:modified xsi:type="dcterms:W3CDTF">2023-01-11T16:13:27Z</dcterms:modified>
</cp:coreProperties>
</file>