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588125" cy="84963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03" d="100"/>
          <a:sy n="103" d="100"/>
        </p:scale>
        <p:origin x="3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110" y="1390483"/>
            <a:ext cx="5599906" cy="2957971"/>
          </a:xfrm>
        </p:spPr>
        <p:txBody>
          <a:bodyPr anchor="b"/>
          <a:lstStyle>
            <a:lvl1pPr algn="ctr">
              <a:defRPr sz="4323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3516" y="4462525"/>
            <a:ext cx="4941094" cy="2051305"/>
          </a:xfrm>
        </p:spPr>
        <p:txBody>
          <a:bodyPr/>
          <a:lstStyle>
            <a:lvl1pPr marL="0" indent="0" algn="ctr">
              <a:buNone/>
              <a:defRPr sz="1729"/>
            </a:lvl1pPr>
            <a:lvl2pPr marL="329413" indent="0" algn="ctr">
              <a:buNone/>
              <a:defRPr sz="1441"/>
            </a:lvl2pPr>
            <a:lvl3pPr marL="658825" indent="0" algn="ctr">
              <a:buNone/>
              <a:defRPr sz="1297"/>
            </a:lvl3pPr>
            <a:lvl4pPr marL="988238" indent="0" algn="ctr">
              <a:buNone/>
              <a:defRPr sz="1153"/>
            </a:lvl4pPr>
            <a:lvl5pPr marL="1317650" indent="0" algn="ctr">
              <a:buNone/>
              <a:defRPr sz="1153"/>
            </a:lvl5pPr>
            <a:lvl6pPr marL="1647063" indent="0" algn="ctr">
              <a:buNone/>
              <a:defRPr sz="1153"/>
            </a:lvl6pPr>
            <a:lvl7pPr marL="1976476" indent="0" algn="ctr">
              <a:buNone/>
              <a:defRPr sz="1153"/>
            </a:lvl7pPr>
            <a:lvl8pPr marL="2305888" indent="0" algn="ctr">
              <a:buNone/>
              <a:defRPr sz="1153"/>
            </a:lvl8pPr>
            <a:lvl9pPr marL="2635301" indent="0" algn="ctr">
              <a:buNone/>
              <a:defRPr sz="1153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105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0416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4628" y="452349"/>
            <a:ext cx="1420564" cy="7200222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2934" y="452349"/>
            <a:ext cx="4179342" cy="7200222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8699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757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03" y="2118177"/>
            <a:ext cx="5682258" cy="3534224"/>
          </a:xfrm>
        </p:spPr>
        <p:txBody>
          <a:bodyPr anchor="b"/>
          <a:lstStyle>
            <a:lvl1pPr>
              <a:defRPr sz="4323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503" y="5685837"/>
            <a:ext cx="5682258" cy="1858565"/>
          </a:xfrm>
        </p:spPr>
        <p:txBody>
          <a:bodyPr/>
          <a:lstStyle>
            <a:lvl1pPr marL="0" indent="0">
              <a:buNone/>
              <a:defRPr sz="1729">
                <a:solidFill>
                  <a:schemeClr val="tx1"/>
                </a:solidFill>
              </a:defRPr>
            </a:lvl1pPr>
            <a:lvl2pPr marL="329413" indent="0">
              <a:buNone/>
              <a:defRPr sz="1441">
                <a:solidFill>
                  <a:schemeClr val="tx1">
                    <a:tint val="75000"/>
                  </a:schemeClr>
                </a:solidFill>
              </a:defRPr>
            </a:lvl2pPr>
            <a:lvl3pPr marL="658825" indent="0">
              <a:buNone/>
              <a:defRPr sz="1297">
                <a:solidFill>
                  <a:schemeClr val="tx1">
                    <a:tint val="75000"/>
                  </a:schemeClr>
                </a:solidFill>
              </a:defRPr>
            </a:lvl3pPr>
            <a:lvl4pPr marL="988238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4pPr>
            <a:lvl5pPr marL="1317650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5pPr>
            <a:lvl6pPr marL="1647063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6pPr>
            <a:lvl7pPr marL="1976476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7pPr>
            <a:lvl8pPr marL="2305888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8pPr>
            <a:lvl9pPr marL="2635301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804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934" y="2261747"/>
            <a:ext cx="2799953" cy="539082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35238" y="2261747"/>
            <a:ext cx="2799953" cy="539082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021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792" y="452351"/>
            <a:ext cx="5682258" cy="164222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793" y="2082774"/>
            <a:ext cx="2787085" cy="1020735"/>
          </a:xfrm>
        </p:spPr>
        <p:txBody>
          <a:bodyPr anchor="b"/>
          <a:lstStyle>
            <a:lvl1pPr marL="0" indent="0">
              <a:buNone/>
              <a:defRPr sz="1729" b="1"/>
            </a:lvl1pPr>
            <a:lvl2pPr marL="329413" indent="0">
              <a:buNone/>
              <a:defRPr sz="1441" b="1"/>
            </a:lvl2pPr>
            <a:lvl3pPr marL="658825" indent="0">
              <a:buNone/>
              <a:defRPr sz="1297" b="1"/>
            </a:lvl3pPr>
            <a:lvl4pPr marL="988238" indent="0">
              <a:buNone/>
              <a:defRPr sz="1153" b="1"/>
            </a:lvl4pPr>
            <a:lvl5pPr marL="1317650" indent="0">
              <a:buNone/>
              <a:defRPr sz="1153" b="1"/>
            </a:lvl5pPr>
            <a:lvl6pPr marL="1647063" indent="0">
              <a:buNone/>
              <a:defRPr sz="1153" b="1"/>
            </a:lvl6pPr>
            <a:lvl7pPr marL="1976476" indent="0">
              <a:buNone/>
              <a:defRPr sz="1153" b="1"/>
            </a:lvl7pPr>
            <a:lvl8pPr marL="2305888" indent="0">
              <a:buNone/>
              <a:defRPr sz="1153" b="1"/>
            </a:lvl8pPr>
            <a:lvl9pPr marL="2635301" indent="0">
              <a:buNone/>
              <a:defRPr sz="1153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793" y="3103510"/>
            <a:ext cx="2787085" cy="456479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239" y="2082774"/>
            <a:ext cx="2800811" cy="1020735"/>
          </a:xfrm>
        </p:spPr>
        <p:txBody>
          <a:bodyPr anchor="b"/>
          <a:lstStyle>
            <a:lvl1pPr marL="0" indent="0">
              <a:buNone/>
              <a:defRPr sz="1729" b="1"/>
            </a:lvl1pPr>
            <a:lvl2pPr marL="329413" indent="0">
              <a:buNone/>
              <a:defRPr sz="1441" b="1"/>
            </a:lvl2pPr>
            <a:lvl3pPr marL="658825" indent="0">
              <a:buNone/>
              <a:defRPr sz="1297" b="1"/>
            </a:lvl3pPr>
            <a:lvl4pPr marL="988238" indent="0">
              <a:buNone/>
              <a:defRPr sz="1153" b="1"/>
            </a:lvl4pPr>
            <a:lvl5pPr marL="1317650" indent="0">
              <a:buNone/>
              <a:defRPr sz="1153" b="1"/>
            </a:lvl5pPr>
            <a:lvl6pPr marL="1647063" indent="0">
              <a:buNone/>
              <a:defRPr sz="1153" b="1"/>
            </a:lvl6pPr>
            <a:lvl7pPr marL="1976476" indent="0">
              <a:buNone/>
              <a:defRPr sz="1153" b="1"/>
            </a:lvl7pPr>
            <a:lvl8pPr marL="2305888" indent="0">
              <a:buNone/>
              <a:defRPr sz="1153" b="1"/>
            </a:lvl8pPr>
            <a:lvl9pPr marL="2635301" indent="0">
              <a:buNone/>
              <a:defRPr sz="1153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35239" y="3103510"/>
            <a:ext cx="2800811" cy="456479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502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71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88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792" y="566420"/>
            <a:ext cx="2124842" cy="1982470"/>
          </a:xfrm>
        </p:spPr>
        <p:txBody>
          <a:bodyPr anchor="b"/>
          <a:lstStyle>
            <a:lvl1pPr>
              <a:defRPr sz="2306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0811" y="1223312"/>
            <a:ext cx="3335238" cy="6037880"/>
          </a:xfrm>
        </p:spPr>
        <p:txBody>
          <a:bodyPr/>
          <a:lstStyle>
            <a:lvl1pPr>
              <a:defRPr sz="2306"/>
            </a:lvl1pPr>
            <a:lvl2pPr>
              <a:defRPr sz="2017"/>
            </a:lvl2pPr>
            <a:lvl3pPr>
              <a:defRPr sz="1729"/>
            </a:lvl3pPr>
            <a:lvl4pPr>
              <a:defRPr sz="1441"/>
            </a:lvl4pPr>
            <a:lvl5pPr>
              <a:defRPr sz="1441"/>
            </a:lvl5pPr>
            <a:lvl6pPr>
              <a:defRPr sz="1441"/>
            </a:lvl6pPr>
            <a:lvl7pPr>
              <a:defRPr sz="1441"/>
            </a:lvl7pPr>
            <a:lvl8pPr>
              <a:defRPr sz="1441"/>
            </a:lvl8pPr>
            <a:lvl9pPr>
              <a:defRPr sz="1441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3792" y="2548890"/>
            <a:ext cx="2124842" cy="4722134"/>
          </a:xfrm>
        </p:spPr>
        <p:txBody>
          <a:bodyPr/>
          <a:lstStyle>
            <a:lvl1pPr marL="0" indent="0">
              <a:buNone/>
              <a:defRPr sz="1153"/>
            </a:lvl1pPr>
            <a:lvl2pPr marL="329413" indent="0">
              <a:buNone/>
              <a:defRPr sz="1009"/>
            </a:lvl2pPr>
            <a:lvl3pPr marL="658825" indent="0">
              <a:buNone/>
              <a:defRPr sz="865"/>
            </a:lvl3pPr>
            <a:lvl4pPr marL="988238" indent="0">
              <a:buNone/>
              <a:defRPr sz="721"/>
            </a:lvl4pPr>
            <a:lvl5pPr marL="1317650" indent="0">
              <a:buNone/>
              <a:defRPr sz="721"/>
            </a:lvl5pPr>
            <a:lvl6pPr marL="1647063" indent="0">
              <a:buNone/>
              <a:defRPr sz="721"/>
            </a:lvl6pPr>
            <a:lvl7pPr marL="1976476" indent="0">
              <a:buNone/>
              <a:defRPr sz="721"/>
            </a:lvl7pPr>
            <a:lvl8pPr marL="2305888" indent="0">
              <a:buNone/>
              <a:defRPr sz="721"/>
            </a:lvl8pPr>
            <a:lvl9pPr marL="2635301" indent="0">
              <a:buNone/>
              <a:defRPr sz="72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90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792" y="566420"/>
            <a:ext cx="2124842" cy="1982470"/>
          </a:xfrm>
        </p:spPr>
        <p:txBody>
          <a:bodyPr anchor="b"/>
          <a:lstStyle>
            <a:lvl1pPr>
              <a:defRPr sz="2306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00811" y="1223312"/>
            <a:ext cx="3335238" cy="6037880"/>
          </a:xfrm>
        </p:spPr>
        <p:txBody>
          <a:bodyPr anchor="t"/>
          <a:lstStyle>
            <a:lvl1pPr marL="0" indent="0">
              <a:buNone/>
              <a:defRPr sz="2306"/>
            </a:lvl1pPr>
            <a:lvl2pPr marL="329413" indent="0">
              <a:buNone/>
              <a:defRPr sz="2017"/>
            </a:lvl2pPr>
            <a:lvl3pPr marL="658825" indent="0">
              <a:buNone/>
              <a:defRPr sz="1729"/>
            </a:lvl3pPr>
            <a:lvl4pPr marL="988238" indent="0">
              <a:buNone/>
              <a:defRPr sz="1441"/>
            </a:lvl4pPr>
            <a:lvl5pPr marL="1317650" indent="0">
              <a:buNone/>
              <a:defRPr sz="1441"/>
            </a:lvl5pPr>
            <a:lvl6pPr marL="1647063" indent="0">
              <a:buNone/>
              <a:defRPr sz="1441"/>
            </a:lvl6pPr>
            <a:lvl7pPr marL="1976476" indent="0">
              <a:buNone/>
              <a:defRPr sz="1441"/>
            </a:lvl7pPr>
            <a:lvl8pPr marL="2305888" indent="0">
              <a:buNone/>
              <a:defRPr sz="1441"/>
            </a:lvl8pPr>
            <a:lvl9pPr marL="2635301" indent="0">
              <a:buNone/>
              <a:defRPr sz="1441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3792" y="2548890"/>
            <a:ext cx="2124842" cy="4722134"/>
          </a:xfrm>
        </p:spPr>
        <p:txBody>
          <a:bodyPr/>
          <a:lstStyle>
            <a:lvl1pPr marL="0" indent="0">
              <a:buNone/>
              <a:defRPr sz="1153"/>
            </a:lvl1pPr>
            <a:lvl2pPr marL="329413" indent="0">
              <a:buNone/>
              <a:defRPr sz="1009"/>
            </a:lvl2pPr>
            <a:lvl3pPr marL="658825" indent="0">
              <a:buNone/>
              <a:defRPr sz="865"/>
            </a:lvl3pPr>
            <a:lvl4pPr marL="988238" indent="0">
              <a:buNone/>
              <a:defRPr sz="721"/>
            </a:lvl4pPr>
            <a:lvl5pPr marL="1317650" indent="0">
              <a:buNone/>
              <a:defRPr sz="721"/>
            </a:lvl5pPr>
            <a:lvl6pPr marL="1647063" indent="0">
              <a:buNone/>
              <a:defRPr sz="721"/>
            </a:lvl6pPr>
            <a:lvl7pPr marL="1976476" indent="0">
              <a:buNone/>
              <a:defRPr sz="721"/>
            </a:lvl7pPr>
            <a:lvl8pPr marL="2305888" indent="0">
              <a:buNone/>
              <a:defRPr sz="721"/>
            </a:lvl8pPr>
            <a:lvl9pPr marL="2635301" indent="0">
              <a:buNone/>
              <a:defRPr sz="72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554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2934" y="452351"/>
            <a:ext cx="5682258" cy="164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934" y="2261747"/>
            <a:ext cx="5682258" cy="5390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2934" y="7874813"/>
            <a:ext cx="1482328" cy="4523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D756B-F560-3741-B5D7-6E89FF40278B}" type="datetimeFigureOut">
              <a:rPr lang="nl-NL" smtClean="0"/>
              <a:t>11-01-2023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82317" y="7874813"/>
            <a:ext cx="2223492" cy="4523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52863" y="7874813"/>
            <a:ext cx="1482328" cy="4523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53FBB-05CB-4A46-AF90-37E8BD0FB7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484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58825" rtl="0" eaLnBrk="1" latinLnBrk="0" hangingPunct="1">
        <a:lnSpc>
          <a:spcPct val="90000"/>
        </a:lnSpc>
        <a:spcBef>
          <a:spcPct val="0"/>
        </a:spcBef>
        <a:buNone/>
        <a:defRPr sz="31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706" indent="-164706" algn="l" defTabSz="658825" rtl="0" eaLnBrk="1" latinLnBrk="0" hangingPunct="1">
        <a:lnSpc>
          <a:spcPct val="90000"/>
        </a:lnSpc>
        <a:spcBef>
          <a:spcPts val="721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1pPr>
      <a:lvl2pPr marL="494119" indent="-164706" algn="l" defTabSz="658825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729" kern="1200">
          <a:solidFill>
            <a:schemeClr val="tx1"/>
          </a:solidFill>
          <a:latin typeface="+mn-lt"/>
          <a:ea typeface="+mn-ea"/>
          <a:cs typeface="+mn-cs"/>
        </a:defRPr>
      </a:lvl2pPr>
      <a:lvl3pPr marL="823532" indent="-164706" algn="l" defTabSz="658825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441" kern="1200">
          <a:solidFill>
            <a:schemeClr val="tx1"/>
          </a:solidFill>
          <a:latin typeface="+mn-lt"/>
          <a:ea typeface="+mn-ea"/>
          <a:cs typeface="+mn-cs"/>
        </a:defRPr>
      </a:lvl3pPr>
      <a:lvl4pPr marL="1152944" indent="-164706" algn="l" defTabSz="658825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4pPr>
      <a:lvl5pPr marL="1482357" indent="-164706" algn="l" defTabSz="658825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5pPr>
      <a:lvl6pPr marL="1811769" indent="-164706" algn="l" defTabSz="658825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6pPr>
      <a:lvl7pPr marL="2141182" indent="-164706" algn="l" defTabSz="658825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7pPr>
      <a:lvl8pPr marL="2470595" indent="-164706" algn="l" defTabSz="658825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8pPr>
      <a:lvl9pPr marL="2800007" indent="-164706" algn="l" defTabSz="658825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8825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1pPr>
      <a:lvl2pPr marL="329413" algn="l" defTabSz="658825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2pPr>
      <a:lvl3pPr marL="658825" algn="l" defTabSz="658825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3pPr>
      <a:lvl4pPr marL="988238" algn="l" defTabSz="658825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4pPr>
      <a:lvl5pPr marL="1317650" algn="l" defTabSz="658825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5pPr>
      <a:lvl6pPr marL="1647063" algn="l" defTabSz="658825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6pPr>
      <a:lvl7pPr marL="1976476" algn="l" defTabSz="658825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7pPr>
      <a:lvl8pPr marL="2305888" algn="l" defTabSz="658825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8pPr>
      <a:lvl9pPr marL="2635301" algn="l" defTabSz="658825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0288D3C-A57C-7366-A8A0-2C6361191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A917A01C-E314-982D-15AA-08A8C31C9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640104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33</TotalTime>
  <Words>0</Words>
  <Application>Microsoft Macintosh PowerPoint</Application>
  <PresentationFormat>Aangepast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Yorick Becker</dc:creator>
  <cp:lastModifiedBy>Yorick Becker</cp:lastModifiedBy>
  <cp:revision>4</cp:revision>
  <cp:lastPrinted>2023-01-09T14:48:10Z</cp:lastPrinted>
  <dcterms:created xsi:type="dcterms:W3CDTF">2023-01-09T14:22:32Z</dcterms:created>
  <dcterms:modified xsi:type="dcterms:W3CDTF">2023-01-11T16:15:29Z</dcterms:modified>
</cp:coreProperties>
</file>